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Fondo carta Transparencia_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CADC8BB9-3B1F-1872-B9E8-4C54080C12CB}"/>
              </a:ext>
            </a:extLst>
          </p:cNvPr>
          <p:cNvCxnSpPr>
            <a:cxnSpLocks/>
          </p:cNvCxnSpPr>
          <p:nvPr/>
        </p:nvCxnSpPr>
        <p:spPr>
          <a:xfrm>
            <a:off x="4768645" y="2020529"/>
            <a:ext cx="0" cy="298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34119B80-FC4A-C6CC-1B57-F867F4C60743}"/>
              </a:ext>
            </a:extLst>
          </p:cNvPr>
          <p:cNvCxnSpPr>
            <a:cxnSpLocks/>
          </p:cNvCxnSpPr>
          <p:nvPr/>
        </p:nvCxnSpPr>
        <p:spPr>
          <a:xfrm>
            <a:off x="2551471" y="3521915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19E3AD84-835A-B5BC-778C-6A28EF88303F}"/>
              </a:ext>
            </a:extLst>
          </p:cNvPr>
          <p:cNvCxnSpPr>
            <a:cxnSpLocks/>
          </p:cNvCxnSpPr>
          <p:nvPr/>
        </p:nvCxnSpPr>
        <p:spPr>
          <a:xfrm>
            <a:off x="2551471" y="4628044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07382" y="1175756"/>
            <a:ext cx="714022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400" b="1">
                <a:solidFill>
                  <a:srgbClr val="000000"/>
                </a:solidFill>
                <a:latin typeface="Arial"/>
              </a:defRPr>
            </a:pPr>
            <a:r>
              <a:rPr sz="2000" dirty="0" err="1"/>
              <a:t>Delegación</a:t>
            </a:r>
            <a:r>
              <a:rPr sz="2000" dirty="0"/>
              <a:t> Acuña Instituto Estatal de </a:t>
            </a:r>
            <a:r>
              <a:rPr sz="2000" dirty="0" err="1"/>
              <a:t>Defensoría</a:t>
            </a:r>
            <a:r>
              <a:rPr sz="2000" dirty="0"/>
              <a:t> Pública</a:t>
            </a:r>
          </a:p>
        </p:txBody>
      </p:sp>
      <p:sp>
        <p:nvSpPr>
          <p:cNvPr id="4" name="Rectangle 3"/>
          <p:cNvSpPr/>
          <p:nvPr/>
        </p:nvSpPr>
        <p:spPr>
          <a:xfrm>
            <a:off x="3771654" y="1919749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Guadalupe Galvan Ortiz</a:t>
            </a:r>
          </a:p>
          <a:p>
            <a:pPr algn="ctr">
              <a:defRPr sz="1100" b="0">
                <a:latin typeface="Arial"/>
              </a:defRPr>
            </a:pPr>
            <a:r>
              <a:rPr dirty="0" err="1">
                <a:solidFill>
                  <a:schemeClr val="tx1"/>
                </a:solidFill>
              </a:rPr>
              <a:t>Delegada</a:t>
            </a:r>
            <a:endParaRPr dirty="0">
              <a:solidFill>
                <a:schemeClr val="tx1"/>
              </a:solidFill>
            </a:endParaRPr>
          </a:p>
          <a:p>
            <a:pPr algn="ctr">
              <a:defRPr sz="10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TID0301</a:t>
            </a:r>
          </a:p>
        </p:txBody>
      </p:sp>
      <p:sp>
        <p:nvSpPr>
          <p:cNvPr id="5" name="Rectangle 4"/>
          <p:cNvSpPr/>
          <p:nvPr/>
        </p:nvSpPr>
        <p:spPr>
          <a:xfrm>
            <a:off x="1394214" y="3062749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Lucero Guadalupe Castañeda Solis</a:t>
            </a:r>
          </a:p>
          <a:p>
            <a:pPr algn="ctr">
              <a:defRPr sz="1100" b="0">
                <a:latin typeface="Arial"/>
              </a:defRPr>
            </a:pPr>
            <a:r>
              <a:rPr dirty="0" err="1">
                <a:solidFill>
                  <a:schemeClr val="tx1"/>
                </a:solidFill>
              </a:rPr>
              <a:t>Asesora</a:t>
            </a:r>
            <a:r>
              <a:rPr dirty="0">
                <a:solidFill>
                  <a:schemeClr val="tx1"/>
                </a:solidFill>
              </a:rPr>
              <a:t> Jurídica</a:t>
            </a:r>
          </a:p>
          <a:p>
            <a:pPr algn="ctr">
              <a:defRPr sz="10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TID0602</a:t>
            </a:r>
          </a:p>
        </p:txBody>
      </p:sp>
      <p:sp>
        <p:nvSpPr>
          <p:cNvPr id="6" name="Rectangle 5"/>
          <p:cNvSpPr/>
          <p:nvPr/>
        </p:nvSpPr>
        <p:spPr>
          <a:xfrm>
            <a:off x="3771654" y="3062749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Jos</a:t>
            </a:r>
            <a:r>
              <a:rPr lang="es-MX" dirty="0">
                <a:solidFill>
                  <a:schemeClr val="tx1"/>
                </a:solidFill>
              </a:rPr>
              <a:t>é</a:t>
            </a:r>
            <a:r>
              <a:rPr dirty="0">
                <a:solidFill>
                  <a:schemeClr val="tx1"/>
                </a:solidFill>
              </a:rPr>
              <a:t> Guadalupe Fragozo Rodriguez</a:t>
            </a:r>
          </a:p>
          <a:p>
            <a:pPr algn="ctr">
              <a:defRPr sz="1100" b="0">
                <a:latin typeface="Arial"/>
              </a:defRPr>
            </a:pPr>
            <a:r>
              <a:rPr dirty="0" err="1">
                <a:solidFill>
                  <a:schemeClr val="tx1"/>
                </a:solidFill>
              </a:rPr>
              <a:t>Asesor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Jurídico</a:t>
            </a:r>
            <a:endParaRPr dirty="0">
              <a:solidFill>
                <a:schemeClr val="tx1"/>
              </a:solidFill>
            </a:endParaRPr>
          </a:p>
          <a:p>
            <a:pPr algn="ctr">
              <a:defRPr sz="10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TID0602</a:t>
            </a:r>
          </a:p>
        </p:txBody>
      </p:sp>
      <p:sp>
        <p:nvSpPr>
          <p:cNvPr id="7" name="Rectangle 6"/>
          <p:cNvSpPr/>
          <p:nvPr/>
        </p:nvSpPr>
        <p:spPr>
          <a:xfrm>
            <a:off x="6149094" y="3062749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 err="1">
                <a:solidFill>
                  <a:schemeClr val="tx1"/>
                </a:solidFill>
              </a:rPr>
              <a:t>Aritasan</a:t>
            </a:r>
            <a:r>
              <a:rPr dirty="0">
                <a:solidFill>
                  <a:schemeClr val="tx1"/>
                </a:solidFill>
              </a:rPr>
              <a:t> Aguilar Constantino</a:t>
            </a:r>
          </a:p>
          <a:p>
            <a:pPr algn="ctr">
              <a:defRPr sz="1100" b="0">
                <a:latin typeface="Arial"/>
              </a:defRPr>
            </a:pPr>
            <a:r>
              <a:rPr dirty="0" err="1">
                <a:solidFill>
                  <a:schemeClr val="tx1"/>
                </a:solidFill>
              </a:rPr>
              <a:t>Trabajadora</a:t>
            </a:r>
            <a:r>
              <a:rPr dirty="0">
                <a:solidFill>
                  <a:schemeClr val="tx1"/>
                </a:solidFill>
              </a:rPr>
              <a:t> Social</a:t>
            </a:r>
          </a:p>
          <a:p>
            <a:pPr algn="ctr">
              <a:defRPr sz="10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SO08</a:t>
            </a:r>
          </a:p>
        </p:txBody>
      </p:sp>
      <p:sp>
        <p:nvSpPr>
          <p:cNvPr id="8" name="Rectangle 7"/>
          <p:cNvSpPr/>
          <p:nvPr/>
        </p:nvSpPr>
        <p:spPr>
          <a:xfrm>
            <a:off x="1394214" y="4205749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Margarita Gallegos Guerrero</a:t>
            </a:r>
          </a:p>
          <a:p>
            <a:pPr algn="ctr">
              <a:defRPr sz="1100" b="0">
                <a:latin typeface="Arial"/>
              </a:defRPr>
            </a:pPr>
            <a:r>
              <a:rPr dirty="0" err="1">
                <a:solidFill>
                  <a:schemeClr val="tx1"/>
                </a:solidFill>
              </a:rPr>
              <a:t>Secretaria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Taquimecanógrafa</a:t>
            </a:r>
            <a:endParaRPr dirty="0">
              <a:solidFill>
                <a:schemeClr val="tx1"/>
              </a:solidFill>
            </a:endParaRPr>
          </a:p>
          <a:p>
            <a:pPr algn="ctr">
              <a:defRPr sz="10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SO08</a:t>
            </a:r>
          </a:p>
        </p:txBody>
      </p:sp>
      <p:sp>
        <p:nvSpPr>
          <p:cNvPr id="9" name="Rectangle 8"/>
          <p:cNvSpPr/>
          <p:nvPr/>
        </p:nvSpPr>
        <p:spPr>
          <a:xfrm>
            <a:off x="3771654" y="4205749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Luis Horacio Martinez Castillo</a:t>
            </a:r>
          </a:p>
          <a:p>
            <a:pPr algn="ctr">
              <a:defRPr sz="1100" b="0">
                <a:latin typeface="Arial"/>
              </a:defRPr>
            </a:pPr>
            <a:r>
              <a:rPr dirty="0" err="1">
                <a:solidFill>
                  <a:schemeClr val="tx1"/>
                </a:solidFill>
              </a:rPr>
              <a:t>Secretario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Taquimecanógrafo</a:t>
            </a:r>
            <a:endParaRPr dirty="0">
              <a:solidFill>
                <a:schemeClr val="tx1"/>
              </a:solidFill>
            </a:endParaRPr>
          </a:p>
          <a:p>
            <a:pPr algn="ctr">
              <a:defRPr sz="10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SO10</a:t>
            </a: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EB2633D6-362E-7B2A-C585-429E12929036}"/>
              </a:ext>
            </a:extLst>
          </p:cNvPr>
          <p:cNvSpPr/>
          <p:nvPr/>
        </p:nvSpPr>
        <p:spPr>
          <a:xfrm>
            <a:off x="6149094" y="4205749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lang="es-MX" dirty="0">
                <a:solidFill>
                  <a:schemeClr val="tx1"/>
                </a:solidFill>
              </a:rPr>
              <a:t>Luis Enrique Sosa Reyes</a:t>
            </a:r>
          </a:p>
          <a:p>
            <a:pPr algn="ctr">
              <a:defRPr sz="1100" b="0">
                <a:latin typeface="Arial"/>
              </a:defRPr>
            </a:pPr>
            <a:r>
              <a:rPr lang="es-MX" sz="1050" dirty="0">
                <a:solidFill>
                  <a:schemeClr val="tx1"/>
                </a:solidFill>
              </a:rPr>
              <a:t>Secretario Taquimecanógrafo</a:t>
            </a:r>
          </a:p>
          <a:p>
            <a:pPr algn="ctr">
              <a:defRPr sz="1000" b="0">
                <a:latin typeface="Arial"/>
              </a:defRPr>
            </a:pPr>
            <a:r>
              <a:rPr lang="es-MX" sz="900" dirty="0">
                <a:solidFill>
                  <a:schemeClr val="tx1"/>
                </a:solidFill>
              </a:rPr>
              <a:t>SO10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53</Words>
  <Application>Microsoft Office PowerPoint</Application>
  <PresentationFormat>Presentación en pantalla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Juan Campos</dc:creator>
  <cp:keywords/>
  <dc:description>generated using python-pptx</dc:description>
  <cp:lastModifiedBy>Juan Campos</cp:lastModifiedBy>
  <cp:revision>2</cp:revision>
  <dcterms:created xsi:type="dcterms:W3CDTF">2013-01-27T09:14:16Z</dcterms:created>
  <dcterms:modified xsi:type="dcterms:W3CDTF">2025-04-29T03:08:37Z</dcterms:modified>
  <cp:category/>
</cp:coreProperties>
</file>